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4" r:id="rId9"/>
    <p:sldId id="261" r:id="rId10"/>
    <p:sldId id="263" r:id="rId11"/>
    <p:sldId id="262" r:id="rId1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4"/>
      <p:bold r:id="rId15"/>
      <p:italic r:id="rId16"/>
      <p:boldItalic r:id="rId17"/>
    </p:embeddedFont>
    <p:embeddedFont>
      <p:font typeface="Helvetica Neue Light" panose="02000403000000020004" pitchFamily="2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Medium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F0502020204030204" pitchFamily="34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  <p:embeddedFont>
      <p:font typeface="Roboto Slab Regular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c0ebdffe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c0ebdffe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0ebdffe1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c0ebdffe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0ebdffe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0ebdffe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ebdffe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ebdffe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ebdffe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ebdffe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c0ebdffe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c0ebdffe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423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hyperlink" Target="https://towardsdatascience.com/top-10-databases-to-use-in-2021-d7e6a85402ba" TargetMode="Externa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Databases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l="30634" t="28212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6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ETL: 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Python, Tableau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Prep</a:t>
            </a:r>
            <a:r>
              <a:rPr lang="de-DE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dirty="0" err="1">
                <a:latin typeface="Montserrat"/>
                <a:ea typeface="Montserrat"/>
                <a:cs typeface="Montserrat"/>
                <a:sym typeface="Montserrat"/>
              </a:rPr>
              <a:t>Alteryx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Querying: SQL, Apache 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Visualization: Tableau Public/Desktop, Python,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PowerBi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Looker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Machine Learning: Python,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Datarobot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, Splunk, Dataiku</a:t>
            </a:r>
            <a:endParaRPr sz="2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4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290" name="Google Shape;290;p6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6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latin typeface="Montserrat"/>
                  <a:ea typeface="Montserrat"/>
                  <a:cs typeface="Montserrat"/>
                  <a:sym typeface="Montserrat"/>
                </a:rPr>
                <a:t>DATABASES and ENGINES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93" name="Google Shape;293;p6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 dirty="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sz="5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6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latin typeface="Montserrat"/>
                  <a:ea typeface="Montserrat"/>
                  <a:cs typeface="Montserrat"/>
                  <a:sym typeface="Montserrat"/>
                  <a:hlinkClick r:id="rId3"/>
                </a:rPr>
                <a:t>DATABASES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6" name="Google Shape;296;p6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6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w="19050" cap="flat" cmpd="sng">
            <a:solidFill>
              <a:srgbClr val="F2747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Mariadb, logo Free Icon of Vector Logo">
            <a:extLst>
              <a:ext uri="{FF2B5EF4-FFF2-40B4-BE49-F238E27FC236}">
                <a16:creationId xmlns:a16="http://schemas.microsoft.com/office/drawing/2014/main" id="{4C6B51AC-9DAC-BE43-907A-627D5F7E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06" y="1333445"/>
            <a:ext cx="1236437" cy="6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grar Microsoft SQL Server a Amazon Aurora - Ispirer">
            <a:extLst>
              <a:ext uri="{FF2B5EF4-FFF2-40B4-BE49-F238E27FC236}">
                <a16:creationId xmlns:a16="http://schemas.microsoft.com/office/drawing/2014/main" id="{BAF4D4E2-3D3E-1040-836F-7F14B48E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24" y="126645"/>
            <a:ext cx="716450" cy="5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Hadoop - Diego Calvo">
            <a:extLst>
              <a:ext uri="{FF2B5EF4-FFF2-40B4-BE49-F238E27FC236}">
                <a16:creationId xmlns:a16="http://schemas.microsoft.com/office/drawing/2014/main" id="{EE52E113-316E-A740-A7F7-D7160644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63" y="4231355"/>
            <a:ext cx="1381887" cy="6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 HBase: Introducción - Aprender BIG DATA desde cero">
            <a:extLst>
              <a:ext uri="{FF2B5EF4-FFF2-40B4-BE49-F238E27FC236}">
                <a16:creationId xmlns:a16="http://schemas.microsoft.com/office/drawing/2014/main" id="{3893772F-82CD-5F42-A3B0-CD2F661E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69" y="7872310"/>
            <a:ext cx="153406" cy="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is Object Cache – Plugin WordPress | WordPress.org España">
            <a:extLst>
              <a:ext uri="{FF2B5EF4-FFF2-40B4-BE49-F238E27FC236}">
                <a16:creationId xmlns:a16="http://schemas.microsoft.com/office/drawing/2014/main" id="{32E282A7-F487-1E41-88A1-7F515B6B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14" y="3071747"/>
            <a:ext cx="1527867" cy="4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ypertable Reviews, Pricing, Alternatives | DiscoverSdk">
            <a:extLst>
              <a:ext uri="{FF2B5EF4-FFF2-40B4-BE49-F238E27FC236}">
                <a16:creationId xmlns:a16="http://schemas.microsoft.com/office/drawing/2014/main" id="{ABE3E066-A6C3-2444-831E-D88BE856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13" y="4322374"/>
            <a:ext cx="801043" cy="8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O &amp;amp; Neo4j: Internal link building through relationships - Roelof Jan  Elsinga">
            <a:extLst>
              <a:ext uri="{FF2B5EF4-FFF2-40B4-BE49-F238E27FC236}">
                <a16:creationId xmlns:a16="http://schemas.microsoft.com/office/drawing/2014/main" id="{534B5A82-1712-134F-AFA9-3AA52BFD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32" y="7131008"/>
            <a:ext cx="286973" cy="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nnouncing Couchbase Capella: a Database-as-a-Service for Building Modern  Applications">
            <a:extLst>
              <a:ext uri="{FF2B5EF4-FFF2-40B4-BE49-F238E27FC236}">
                <a16:creationId xmlns:a16="http://schemas.microsoft.com/office/drawing/2014/main" id="{B2795427-AEDE-314A-B7B0-13261F62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94" y="4548646"/>
            <a:ext cx="1736598" cy="4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forming Well on Older Machines and Smaller Hardware | RavenDB NoSQL">
            <a:extLst>
              <a:ext uri="{FF2B5EF4-FFF2-40B4-BE49-F238E27FC236}">
                <a16:creationId xmlns:a16="http://schemas.microsoft.com/office/drawing/2014/main" id="{52DAF7C0-3F56-A14A-8DC7-F04CB3F9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77" y="4514603"/>
            <a:ext cx="1272502" cy="28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65"/>
          <p:cNvGrpSpPr/>
          <p:nvPr/>
        </p:nvGrpSpPr>
        <p:grpSpPr>
          <a:xfrm>
            <a:off x="585600" y="1061800"/>
            <a:ext cx="7872300" cy="1674075"/>
            <a:chOff x="585600" y="1061800"/>
            <a:chExt cx="7872300" cy="1674075"/>
          </a:xfrm>
        </p:grpSpPr>
        <p:sp>
          <p:nvSpPr>
            <p:cNvPr id="306" name="Google Shape;306;p65"/>
            <p:cNvSpPr txBox="1"/>
            <p:nvPr/>
          </p:nvSpPr>
          <p:spPr>
            <a:xfrm>
              <a:off x="653275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 dirty="0"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sz="2000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 dirty="0"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sz="2000" dirty="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p65"/>
            <p:cNvSpPr txBox="1"/>
            <p:nvPr/>
          </p:nvSpPr>
          <p:spPr>
            <a:xfrm>
              <a:off x="585600" y="10618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lang="en" sz="2300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lang="en" sz="2300" b="1" dirty="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" sz="2300" b="1" dirty="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65"/>
            <p:cNvSpPr txBox="1"/>
            <p:nvPr/>
          </p:nvSpPr>
          <p:spPr>
            <a:xfrm>
              <a:off x="4528350" y="18382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DB0684-2BFB-BB4D-BF7F-153BDDFEE6EF}"/>
              </a:ext>
            </a:extLst>
          </p:cNvPr>
          <p:cNvSpPr/>
          <p:nvPr/>
        </p:nvSpPr>
        <p:spPr>
          <a:xfrm>
            <a:off x="2609075" y="3287499"/>
            <a:ext cx="3135795" cy="794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355600">
              <a:lnSpc>
                <a:spcPct val="150000"/>
              </a:lnSpc>
              <a:buSzPts val="2000"/>
              <a:buFont typeface="Montserrat"/>
              <a:buChar char="●"/>
            </a:pPr>
            <a:r>
              <a:rPr lang="en-GB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Semi structured Data</a:t>
            </a:r>
          </a:p>
          <a:p>
            <a:pPr marL="101600" lvl="0">
              <a:lnSpc>
                <a:spcPct val="150000"/>
              </a:lnSpc>
              <a:buSzPts val="2000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JSON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NoSQL Tutorial: Types of NoSQL Databases, What is &amp;amp; Example">
            <a:extLst>
              <a:ext uri="{FF2B5EF4-FFF2-40B4-BE49-F238E27FC236}">
                <a16:creationId xmlns:a16="http://schemas.microsoft.com/office/drawing/2014/main" id="{CB0F795B-F59D-E645-9D7A-82BC03ED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41300"/>
            <a:ext cx="8724900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2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54" y="383896"/>
            <a:ext cx="6252125" cy="42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A529F1-E981-084C-ADDC-79181FD7A8CB}"/>
              </a:ext>
            </a:extLst>
          </p:cNvPr>
          <p:cNvSpPr/>
          <p:nvPr/>
        </p:nvSpPr>
        <p:spPr>
          <a:xfrm>
            <a:off x="379881" y="781086"/>
            <a:ext cx="1233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Relational</a:t>
            </a:r>
          </a:p>
          <a:p>
            <a:r>
              <a:rPr lang="e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structured 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9075B0-A7C9-4D46-9AC3-7372D37C1425}"/>
              </a:ext>
            </a:extLst>
          </p:cNvPr>
          <p:cNvSpPr/>
          <p:nvPr/>
        </p:nvSpPr>
        <p:spPr>
          <a:xfrm>
            <a:off x="2167116" y="37457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emi</a:t>
            </a:r>
            <a:r>
              <a:rPr lang="e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-structured 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Example of data stored in noSQL database. a Five key-values pairs, (b)... |  Download Scientific Diagram">
            <a:extLst>
              <a:ext uri="{FF2B5EF4-FFF2-40B4-BE49-F238E27FC236}">
                <a16:creationId xmlns:a16="http://schemas.microsoft.com/office/drawing/2014/main" id="{AA12B660-3A60-5646-AB83-4881240B1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15" y="929783"/>
            <a:ext cx="5880156" cy="348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FFC710-4B7D-8741-B589-4D351F86F542}"/>
              </a:ext>
            </a:extLst>
          </p:cNvPr>
          <p:cNvSpPr/>
          <p:nvPr/>
        </p:nvSpPr>
        <p:spPr>
          <a:xfrm>
            <a:off x="440802" y="436475"/>
            <a:ext cx="2430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Non Relational /No SQL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8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102</Words>
  <Application>Microsoft Macintosh PowerPoint</Application>
  <PresentationFormat>On-screen Show (16:9)</PresentationFormat>
  <Paragraphs>41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Roboto Slab</vt:lpstr>
      <vt:lpstr>Montserrat</vt:lpstr>
      <vt:lpstr>Arial</vt:lpstr>
      <vt:lpstr>Roboto Slab Regular</vt:lpstr>
      <vt:lpstr>Montserrat Medium</vt:lpstr>
      <vt:lpstr>Roboto Medium</vt:lpstr>
      <vt:lpstr>Helvetica Neue</vt:lpstr>
      <vt:lpstr>Roboto</vt:lpstr>
      <vt:lpstr>Helvetica Neue Light</vt:lpstr>
      <vt:lpstr>Simple Light</vt:lpstr>
      <vt:lpstr>Simple Light</vt:lpstr>
      <vt:lpstr>White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2</cp:revision>
  <dcterms:modified xsi:type="dcterms:W3CDTF">2021-11-02T16:08:25Z</dcterms:modified>
</cp:coreProperties>
</file>